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926638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86" autoAdjust="0"/>
    <p:restoredTop sz="94660"/>
  </p:normalViewPr>
  <p:slideViewPr>
    <p:cSldViewPr snapToGrid="0">
      <p:cViewPr varScale="1">
        <p:scale>
          <a:sx n="66" d="100"/>
          <a:sy n="66" d="100"/>
        </p:scale>
        <p:origin x="36" y="3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en-GB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4EF0E-0AA0-4CEF-B53F-1A2D38A679FA}" type="datetimeFigureOut">
              <a:rPr lang="en-GB" smtClean="0"/>
              <a:t>30/08/2018</a:t>
            </a:fld>
            <a:endParaRPr lang="en-GB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9B648-4AD9-4C2D-BFAB-72B14125B02D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96120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4EF0E-0AA0-4CEF-B53F-1A2D38A679FA}" type="datetimeFigureOut">
              <a:rPr lang="en-GB" smtClean="0"/>
              <a:t>30/08/2018</a:t>
            </a:fld>
            <a:endParaRPr lang="en-GB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9B648-4AD9-4C2D-BFAB-72B14125B02D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97090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4EF0E-0AA0-4CEF-B53F-1A2D38A679FA}" type="datetimeFigureOut">
              <a:rPr lang="en-GB" smtClean="0"/>
              <a:t>30/08/2018</a:t>
            </a:fld>
            <a:endParaRPr lang="en-GB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9B648-4AD9-4C2D-BFAB-72B14125B02D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46686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4EF0E-0AA0-4CEF-B53F-1A2D38A679FA}" type="datetimeFigureOut">
              <a:rPr lang="en-GB" smtClean="0"/>
              <a:t>30/08/2018</a:t>
            </a:fld>
            <a:endParaRPr lang="en-GB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9B648-4AD9-4C2D-BFAB-72B14125B02D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41823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4EF0E-0AA0-4CEF-B53F-1A2D38A679FA}" type="datetimeFigureOut">
              <a:rPr lang="en-GB" smtClean="0"/>
              <a:t>30/08/2018</a:t>
            </a:fld>
            <a:endParaRPr lang="en-GB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9B648-4AD9-4C2D-BFAB-72B14125B02D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20524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4EF0E-0AA0-4CEF-B53F-1A2D38A679FA}" type="datetimeFigureOut">
              <a:rPr lang="en-GB" smtClean="0"/>
              <a:t>30/08/2018</a:t>
            </a:fld>
            <a:endParaRPr lang="en-GB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9B648-4AD9-4C2D-BFAB-72B14125B02D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48316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4EF0E-0AA0-4CEF-B53F-1A2D38A679FA}" type="datetimeFigureOut">
              <a:rPr lang="en-GB" smtClean="0"/>
              <a:t>30/08/2018</a:t>
            </a:fld>
            <a:endParaRPr lang="en-GB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9B648-4AD9-4C2D-BFAB-72B14125B02D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826680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4EF0E-0AA0-4CEF-B53F-1A2D38A679FA}" type="datetimeFigureOut">
              <a:rPr lang="en-GB" smtClean="0"/>
              <a:t>30/08/2018</a:t>
            </a:fld>
            <a:endParaRPr lang="en-GB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9B648-4AD9-4C2D-BFAB-72B14125B02D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61458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4EF0E-0AA0-4CEF-B53F-1A2D38A679FA}" type="datetimeFigureOut">
              <a:rPr lang="en-GB" smtClean="0"/>
              <a:t>30/08/2018</a:t>
            </a:fld>
            <a:endParaRPr lang="en-GB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9B648-4AD9-4C2D-BFAB-72B14125B02D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083219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4EF0E-0AA0-4CEF-B53F-1A2D38A679FA}" type="datetimeFigureOut">
              <a:rPr lang="en-GB" smtClean="0"/>
              <a:t>30/08/2018</a:t>
            </a:fld>
            <a:endParaRPr lang="en-GB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9B648-4AD9-4C2D-BFAB-72B14125B02D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01407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4EF0E-0AA0-4CEF-B53F-1A2D38A679FA}" type="datetimeFigureOut">
              <a:rPr lang="en-GB" smtClean="0"/>
              <a:t>30/08/2018</a:t>
            </a:fld>
            <a:endParaRPr lang="en-GB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9B648-4AD9-4C2D-BFAB-72B14125B02D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23767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94EF0E-0AA0-4CEF-B53F-1A2D38A679FA}" type="datetimeFigureOut">
              <a:rPr lang="en-GB" smtClean="0"/>
              <a:t>30/08/2018</a:t>
            </a:fld>
            <a:endParaRPr lang="en-GB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F9B648-4AD9-4C2D-BFAB-72B14125B02D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98592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/>
          <p:cNvPicPr>
            <a:picLocks noChangeAspect="1"/>
          </p:cNvPicPr>
          <p:nvPr/>
        </p:nvPicPr>
        <p:blipFill rotWithShape="1">
          <a:blip r:embed="rId2"/>
          <a:srcRect l="36869" t="18245" r="22789" b="14807"/>
          <a:stretch/>
        </p:blipFill>
        <p:spPr>
          <a:xfrm>
            <a:off x="226195" y="221377"/>
            <a:ext cx="7082635" cy="66114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60616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Breitbild</PresentationFormat>
  <Paragraphs>0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PowerPoint-Präsentation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Martin Scharrer</dc:creator>
  <cp:lastModifiedBy>Martin Scharrer</cp:lastModifiedBy>
  <cp:revision>2</cp:revision>
  <cp:lastPrinted>2018-08-30T15:12:37Z</cp:lastPrinted>
  <dcterms:created xsi:type="dcterms:W3CDTF">2018-08-30T15:12:26Z</dcterms:created>
  <dcterms:modified xsi:type="dcterms:W3CDTF">2018-08-30T15:16:27Z</dcterms:modified>
</cp:coreProperties>
</file>