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66" d="100"/>
          <a:sy n="66" d="100"/>
        </p:scale>
        <p:origin x="3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EF0E-0AA0-4CEF-B53F-1A2D38A679FA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B648-4AD9-4C2D-BFAB-72B14125B0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61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EF0E-0AA0-4CEF-B53F-1A2D38A679FA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B648-4AD9-4C2D-BFAB-72B14125B0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70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EF0E-0AA0-4CEF-B53F-1A2D38A679FA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B648-4AD9-4C2D-BFAB-72B14125B0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66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EF0E-0AA0-4CEF-B53F-1A2D38A679FA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B648-4AD9-4C2D-BFAB-72B14125B0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18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EF0E-0AA0-4CEF-B53F-1A2D38A679FA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B648-4AD9-4C2D-BFAB-72B14125B0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5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EF0E-0AA0-4CEF-B53F-1A2D38A679FA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B648-4AD9-4C2D-BFAB-72B14125B0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83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EF0E-0AA0-4CEF-B53F-1A2D38A679FA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B648-4AD9-4C2D-BFAB-72B14125B0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66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EF0E-0AA0-4CEF-B53F-1A2D38A679FA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B648-4AD9-4C2D-BFAB-72B14125B0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4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EF0E-0AA0-4CEF-B53F-1A2D38A679FA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B648-4AD9-4C2D-BFAB-72B14125B0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EF0E-0AA0-4CEF-B53F-1A2D38A679FA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B648-4AD9-4C2D-BFAB-72B14125B0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4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EF0E-0AA0-4CEF-B53F-1A2D38A679FA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B648-4AD9-4C2D-BFAB-72B14125B0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37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4EF0E-0AA0-4CEF-B53F-1A2D38A679FA}" type="datetimeFigureOut">
              <a:rPr lang="en-GB" smtClean="0"/>
              <a:t>30/08/2018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B648-4AD9-4C2D-BFAB-72B14125B0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5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l="36869" t="18245" r="22789" b="14807"/>
          <a:stretch/>
        </p:blipFill>
        <p:spPr>
          <a:xfrm>
            <a:off x="226195" y="221377"/>
            <a:ext cx="7082635" cy="661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06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Scharrer</dc:creator>
  <cp:lastModifiedBy>Martin Scharrer</cp:lastModifiedBy>
  <cp:revision>2</cp:revision>
  <cp:lastPrinted>2018-08-30T15:12:37Z</cp:lastPrinted>
  <dcterms:created xsi:type="dcterms:W3CDTF">2018-08-30T15:12:26Z</dcterms:created>
  <dcterms:modified xsi:type="dcterms:W3CDTF">2018-08-30T15:16:27Z</dcterms:modified>
</cp:coreProperties>
</file>